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583209-6D1A-40D9-8C06-C02CE2DC4DB4}" v="2" dt="2025-09-08T10:15:12.1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7" autoAdjust="0"/>
    <p:restoredTop sz="94660"/>
  </p:normalViewPr>
  <p:slideViewPr>
    <p:cSldViewPr snapToGrid="0">
      <p:cViewPr varScale="1">
        <p:scale>
          <a:sx n="92" d="100"/>
          <a:sy n="92" d="100"/>
        </p:scale>
        <p:origin x="30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van Irlam" userId="cc27597e-9f96-443c-abd8-b6b5d1bee58a" providerId="ADAL" clId="{7D583209-6D1A-40D9-8C06-C02CE2DC4DB4}"/>
    <pc:docChg chg="custSel modSld">
      <pc:chgData name="Ivan Irlam" userId="cc27597e-9f96-443c-abd8-b6b5d1bee58a" providerId="ADAL" clId="{7D583209-6D1A-40D9-8C06-C02CE2DC4DB4}" dt="2025-09-08T10:15:17.038" v="11" actId="962"/>
      <pc:docMkLst>
        <pc:docMk/>
      </pc:docMkLst>
      <pc:sldChg chg="addSp delSp modSp mod">
        <pc:chgData name="Ivan Irlam" userId="cc27597e-9f96-443c-abd8-b6b5d1bee58a" providerId="ADAL" clId="{7D583209-6D1A-40D9-8C06-C02CE2DC4DB4}" dt="2025-09-08T10:15:17.038" v="11" actId="962"/>
        <pc:sldMkLst>
          <pc:docMk/>
          <pc:sldMk cId="1443137013" sldId="256"/>
        </pc:sldMkLst>
        <pc:spChg chg="del">
          <ac:chgData name="Ivan Irlam" userId="cc27597e-9f96-443c-abd8-b6b5d1bee58a" providerId="ADAL" clId="{7D583209-6D1A-40D9-8C06-C02CE2DC4DB4}" dt="2025-09-08T10:07:24.506" v="4" actId="26606"/>
          <ac:spMkLst>
            <pc:docMk/>
            <pc:sldMk cId="1443137013" sldId="256"/>
            <ac:spMk id="12" creationId="{42A4FC2C-047E-45A5-965D-8E1E3BF09BC6}"/>
          </ac:spMkLst>
        </pc:spChg>
        <pc:spChg chg="add del">
          <ac:chgData name="Ivan Irlam" userId="cc27597e-9f96-443c-abd8-b6b5d1bee58a" providerId="ADAL" clId="{7D583209-6D1A-40D9-8C06-C02CE2DC4DB4}" dt="2025-09-08T10:15:15.289" v="9" actId="26606"/>
          <ac:spMkLst>
            <pc:docMk/>
            <pc:sldMk cId="1443137013" sldId="256"/>
            <ac:spMk id="19" creationId="{42A4FC2C-047E-45A5-965D-8E1E3BF09BC6}"/>
          </ac:spMkLst>
        </pc:spChg>
        <pc:spChg chg="add">
          <ac:chgData name="Ivan Irlam" userId="cc27597e-9f96-443c-abd8-b6b5d1bee58a" providerId="ADAL" clId="{7D583209-6D1A-40D9-8C06-C02CE2DC4DB4}" dt="2025-09-08T10:15:15.289" v="9" actId="26606"/>
          <ac:spMkLst>
            <pc:docMk/>
            <pc:sldMk cId="1443137013" sldId="256"/>
            <ac:spMk id="24" creationId="{42A4FC2C-047E-45A5-965D-8E1E3BF09BC6}"/>
          </ac:spMkLst>
        </pc:spChg>
        <pc:picChg chg="add mod">
          <ac:chgData name="Ivan Irlam" userId="cc27597e-9f96-443c-abd8-b6b5d1bee58a" providerId="ADAL" clId="{7D583209-6D1A-40D9-8C06-C02CE2DC4DB4}" dt="2025-09-08T10:15:17.038" v="11" actId="962"/>
          <ac:picMkLst>
            <pc:docMk/>
            <pc:sldMk cId="1443137013" sldId="256"/>
            <ac:picMk id="3" creationId="{75AE6211-6883-33BC-E0C7-1F047A38ACF5}"/>
          </ac:picMkLst>
        </pc:picChg>
        <pc:picChg chg="del">
          <ac:chgData name="Ivan Irlam" userId="cc27597e-9f96-443c-abd8-b6b5d1bee58a" providerId="ADAL" clId="{7D583209-6D1A-40D9-8C06-C02CE2DC4DB4}" dt="2025-09-08T10:07:05.408" v="0" actId="478"/>
          <ac:picMkLst>
            <pc:docMk/>
            <pc:sldMk cId="1443137013" sldId="256"/>
            <ac:picMk id="11" creationId="{6881B857-5979-9E41-F360-F11A4E9C723E}"/>
          </ac:picMkLst>
        </pc:picChg>
        <pc:picChg chg="add del mod">
          <ac:chgData name="Ivan Irlam" userId="cc27597e-9f96-443c-abd8-b6b5d1bee58a" providerId="ADAL" clId="{7D583209-6D1A-40D9-8C06-C02CE2DC4DB4}" dt="2025-09-08T10:14:49.510" v="5" actId="478"/>
          <ac:picMkLst>
            <pc:docMk/>
            <pc:sldMk cId="1443137013" sldId="256"/>
            <ac:picMk id="14" creationId="{32E03068-2EBE-64C8-856E-0C3862184075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586F4-CFE3-6FD1-97DF-E0AA47D91C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3D37B0-376B-8CAA-A4DB-B6FBD1045F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C74D40-F103-EAEE-6184-6F17C96F5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1B395-BCD4-4666-AE4C-8514CAF14CC0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70A886-DAA8-E9EE-CD1E-809B257B8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0FB9A8-3FAC-F349-8907-62A3CB3E9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E8C7-54A8-4EDA-96D2-DB467ED4A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0290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6887B-1482-136D-6F5A-5C3232DA2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7C77EC-ACC8-097A-CA24-11007B08D0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D2C48B-016A-7E63-DFA9-EEDE673B3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1B395-BCD4-4666-AE4C-8514CAF14CC0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03C29-41B9-60B5-4344-1DF7BB4E9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4422CA-8F48-91FB-0844-5DBB2E76D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E8C7-54A8-4EDA-96D2-DB467ED4A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994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848B091-553C-3DB9-A9CE-A61DE9401A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C73910-4171-8620-0848-85771D4304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3ABC9A-D874-489F-6CB8-03A9B1756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1B395-BCD4-4666-AE4C-8514CAF14CC0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54BB44-35E2-249F-E9AB-14E2427BA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B837B-D4B3-233F-AEAD-29EC20C65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E8C7-54A8-4EDA-96D2-DB467ED4A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0180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B6F9E-A31C-3C62-7B6A-131FA83FC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035C9A-12BF-E2E5-043F-D78B1E3E7D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FB3BB8-4C93-0FAC-2AE7-599B01EED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1B395-BCD4-4666-AE4C-8514CAF14CC0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20BBC2-7731-BCD3-3B1C-64F30F1C9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C29EB-6405-737E-5B14-329F9403B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E8C7-54A8-4EDA-96D2-DB467ED4A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3087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4C8AD-7534-985F-5C2D-A58F2929E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9D703E-6392-54A0-9F34-D1BD08BFE8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FFCD5F-595E-1225-429F-57976434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1B395-BCD4-4666-AE4C-8514CAF14CC0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1E0D8B-EC1D-06D8-286A-F4CDBBDE9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1E0707-7F27-83AB-6797-8D98DA0F2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E8C7-54A8-4EDA-96D2-DB467ED4A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769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3C972-59FC-591B-1182-C52E3686A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E694FE-69A9-F2EC-0953-599B32ED55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58FFE3-65F2-4A40-BB55-0573B6F8FD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970E1F-BC57-9B2D-34F2-DE99CCE0E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1B395-BCD4-4666-AE4C-8514CAF14CC0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4FF75B-45C2-2C6C-BD33-34C06095C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64CF08-2C50-89AA-297D-CEBD22543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E8C7-54A8-4EDA-96D2-DB467ED4A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173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D100A-B547-F22B-317A-6689DEF61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3CEA48-C761-CDB8-AB07-C0A9D209BA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109AC5-CA93-C80F-4DE7-C607984D23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A9AB0B-0C30-E4AE-6474-2F5CC1641C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75BF96-F457-214E-803C-050A4C5B77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6BBD7C-A3E2-1F2F-4B77-7390E5700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1B395-BCD4-4666-AE4C-8514CAF14CC0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6EE5F6-993C-2DDB-C793-E31B5EC0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510CB0-41EC-A22A-E52E-E37FE12F7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E8C7-54A8-4EDA-96D2-DB467ED4A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248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7E3D3-5BAA-83D2-540C-AF948BB5A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CFD4C9-C62E-45D5-37F3-3248289F4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1B395-BCD4-4666-AE4C-8514CAF14CC0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387BCD-BABC-4AC7-59B0-3606194F2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6C10A6-628A-BA15-9F7B-EAEE6C10D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E8C7-54A8-4EDA-96D2-DB467ED4A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5901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889A8D-C8C1-B614-CA24-56C36285F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1B395-BCD4-4666-AE4C-8514CAF14CC0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FB6BE2-C278-FA78-517E-13F2E0CAF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FECE4F-92D6-ECD1-85BE-9920078D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E8C7-54A8-4EDA-96D2-DB467ED4A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6883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A9DA34-9B7B-FE10-7720-1511AE8AA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748C1-38EA-0536-7B62-E6E2F4A22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911449-AFC1-510B-13FC-69329A492C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D32434-D35C-6D98-7612-4EBE29560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1B395-BCD4-4666-AE4C-8514CAF14CC0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59EEAC-3B8D-B080-F4A9-4049A186F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FE566-7C68-EB0F-7F9B-265505601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E8C7-54A8-4EDA-96D2-DB467ED4A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0380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7F3B9-9FE3-B8AD-346A-6EEE42849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135D79-E867-F466-989A-14AF254CF4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031334-3C44-209C-9059-0F4D985688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28B5D8-CCC9-5CDA-058B-696CBD995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1B395-BCD4-4666-AE4C-8514CAF14CC0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6E3457-E6FF-7477-3628-7E0244B98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A5531F-3C8A-86B9-DDAA-A5E04F206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E8C7-54A8-4EDA-96D2-DB467ED4A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2663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4DE3E5-6646-3A36-4102-81B901BD7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261C3-236F-6DDD-E863-C28E4BCD6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BE467D-74D8-D941-3827-124F26BFA3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61B395-BCD4-4666-AE4C-8514CAF14CC0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8A9156-5AFC-4CAF-22CE-DF8E534DB9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8F7EE-A088-2B20-DBD5-D083C26031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29E8C7-54A8-4EDA-96D2-DB467ED4A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4166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with his arms crossed">
            <a:extLst>
              <a:ext uri="{FF2B5EF4-FFF2-40B4-BE49-F238E27FC236}">
                <a16:creationId xmlns:a16="http://schemas.microsoft.com/office/drawing/2014/main" id="{75AE6211-6883-33BC-E0C7-1F047A38AC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137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Ivan Irlam</dc:creator>
  <cp:lastModifiedBy>Ivan Irlam</cp:lastModifiedBy>
  <cp:revision>3</cp:revision>
  <dcterms:created xsi:type="dcterms:W3CDTF">2025-09-08T10:01:16Z</dcterms:created>
  <dcterms:modified xsi:type="dcterms:W3CDTF">2025-09-08T10:15:22Z</dcterms:modified>
</cp:coreProperties>
</file>